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6858000" cy="9906000" type="A4"/>
  <p:notesSz cx="6797675" cy="9926638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FFFF"/>
    <a:srgbClr val="FFCC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792" autoAdjust="0"/>
    <p:restoredTop sz="90929"/>
  </p:normalViewPr>
  <p:slideViewPr>
    <p:cSldViewPr>
      <p:cViewPr>
        <p:scale>
          <a:sx n="140" d="100"/>
          <a:sy n="140" d="100"/>
        </p:scale>
        <p:origin x="-2406" y="3516"/>
      </p:cViewPr>
      <p:guideLst>
        <p:guide orient="horz" pos="312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514350" y="3076575"/>
            <a:ext cx="5829300" cy="2124075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206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2900" y="396875"/>
            <a:ext cx="6172200" cy="1651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342900" y="2311400"/>
            <a:ext cx="6172200" cy="65373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4972050" y="396875"/>
            <a:ext cx="1543050" cy="8451850"/>
          </a:xfrm>
          <a:prstGeom prst="rect">
            <a:avLst/>
          </a:prstGeo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342900" y="396875"/>
            <a:ext cx="4476750" cy="845185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2900" y="396875"/>
            <a:ext cx="6172200" cy="1651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42900" y="2311400"/>
            <a:ext cx="6172200" cy="65373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41338" y="6365875"/>
            <a:ext cx="5829300" cy="1966913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41338" y="4198938"/>
            <a:ext cx="5829300" cy="216693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2900" y="396875"/>
            <a:ext cx="6172200" cy="1651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342900" y="2311400"/>
            <a:ext cx="3009900" cy="653732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3505200" y="2311400"/>
            <a:ext cx="3009900" cy="653732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2900" y="396875"/>
            <a:ext cx="6172200" cy="1651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42900" y="2217738"/>
            <a:ext cx="3030538" cy="92392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342900" y="3141663"/>
            <a:ext cx="3030538" cy="5707062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3484563" y="2217738"/>
            <a:ext cx="3030537" cy="92392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3484563" y="3141663"/>
            <a:ext cx="3030537" cy="5707062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2900" y="396875"/>
            <a:ext cx="6172200" cy="1651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2900" y="393700"/>
            <a:ext cx="2255838" cy="1679575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681288" y="393700"/>
            <a:ext cx="3833812" cy="84550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342900" y="2073275"/>
            <a:ext cx="2255838" cy="67754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344613" y="6934200"/>
            <a:ext cx="4114800" cy="8191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344613" y="885825"/>
            <a:ext cx="4114800" cy="59436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344613" y="7753350"/>
            <a:ext cx="4114800" cy="11620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" name="Rectangle 7"/>
          <p:cNvSpPr>
            <a:spLocks noChangeArrowheads="1"/>
          </p:cNvSpPr>
          <p:nvPr userDrawn="1"/>
        </p:nvSpPr>
        <p:spPr bwMode="auto">
          <a:xfrm>
            <a:off x="2359025" y="8070850"/>
            <a:ext cx="4497388" cy="1828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1032" name="Text Box 8"/>
          <p:cNvSpPr txBox="1">
            <a:spLocks noChangeArrowheads="1"/>
          </p:cNvSpPr>
          <p:nvPr userDrawn="1"/>
        </p:nvSpPr>
        <p:spPr bwMode="auto">
          <a:xfrm>
            <a:off x="3684588" y="8070850"/>
            <a:ext cx="3165475" cy="1447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>
              <a:spcBef>
                <a:spcPct val="50000"/>
              </a:spcBef>
            </a:pPr>
            <a:r>
              <a:rPr lang="fr-FR" sz="800" b="1" u="sng"/>
              <a:t>CENTRE HOSPITALIER REGIONAL</a:t>
            </a:r>
          </a:p>
          <a:p>
            <a:pPr algn="ctr">
              <a:spcBef>
                <a:spcPct val="50000"/>
              </a:spcBef>
            </a:pPr>
            <a:r>
              <a:rPr lang="fr-FR" sz="800" b="1" u="sng"/>
              <a:t>D’ORLEANS</a:t>
            </a:r>
          </a:p>
          <a:p>
            <a:pPr algn="ctr">
              <a:spcBef>
                <a:spcPct val="50000"/>
              </a:spcBef>
            </a:pPr>
            <a:r>
              <a:rPr lang="fr-FR" sz="800"/>
              <a:t>HOPITAL DE LA SOURCE</a:t>
            </a:r>
          </a:p>
          <a:p>
            <a:pPr algn="ctr">
              <a:spcBef>
                <a:spcPct val="50000"/>
              </a:spcBef>
            </a:pPr>
            <a:r>
              <a:rPr lang="fr-FR" sz="800" u="sng"/>
              <a:t>45100 ORLEANS</a:t>
            </a:r>
          </a:p>
          <a:p>
            <a:pPr algn="ctr">
              <a:spcBef>
                <a:spcPct val="50000"/>
              </a:spcBef>
            </a:pPr>
            <a:r>
              <a:rPr lang="fr-FR" sz="800"/>
              <a:t>SCHEMA DE PRINCIPE DE L’INSTALLATION ELECTRIQUE</a:t>
            </a:r>
          </a:p>
          <a:p>
            <a:pPr algn="ctr">
              <a:spcBef>
                <a:spcPct val="50000"/>
              </a:spcBef>
            </a:pPr>
            <a:r>
              <a:rPr lang="fr-FR" sz="800"/>
              <a:t>SYNOPTIQUE</a:t>
            </a:r>
          </a:p>
        </p:txBody>
      </p:sp>
      <p:sp>
        <p:nvSpPr>
          <p:cNvPr id="1033" name="Line 9"/>
          <p:cNvSpPr>
            <a:spLocks noChangeShapeType="1"/>
          </p:cNvSpPr>
          <p:nvPr userDrawn="1"/>
        </p:nvSpPr>
        <p:spPr bwMode="auto">
          <a:xfrm>
            <a:off x="3687763" y="8375650"/>
            <a:ext cx="0" cy="1524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pic>
        <p:nvPicPr>
          <p:cNvPr id="1034" name="Picture 10" descr="O:\Documentation\Aide exploitation\logonouveau.jpg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2438400" y="8308975"/>
            <a:ext cx="1193800" cy="485775"/>
          </a:xfrm>
          <a:prstGeom prst="rect">
            <a:avLst/>
          </a:prstGeom>
          <a:noFill/>
        </p:spPr>
      </p:pic>
      <p:sp>
        <p:nvSpPr>
          <p:cNvPr id="1035" name="Text Box 11"/>
          <p:cNvSpPr txBox="1">
            <a:spLocks noChangeArrowheads="1"/>
          </p:cNvSpPr>
          <p:nvPr userDrawn="1"/>
        </p:nvSpPr>
        <p:spPr bwMode="auto">
          <a:xfrm>
            <a:off x="2359025" y="8985250"/>
            <a:ext cx="1296988" cy="67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r-FR" sz="700"/>
              <a:t>13-17 Rue Salneuve</a:t>
            </a:r>
          </a:p>
          <a:p>
            <a:pPr algn="ctr">
              <a:spcBef>
                <a:spcPct val="50000"/>
              </a:spcBef>
            </a:pPr>
            <a:r>
              <a:rPr lang="fr-FR" sz="700"/>
              <a:t>75854 PARIS CEDEX 17</a:t>
            </a:r>
          </a:p>
          <a:p>
            <a:pPr algn="ctr">
              <a:spcBef>
                <a:spcPct val="50000"/>
              </a:spcBef>
            </a:pPr>
            <a:r>
              <a:rPr lang="fr-FR" sz="700"/>
              <a:t>Tél. : 01.40.54.58.00</a:t>
            </a:r>
          </a:p>
          <a:p>
            <a:pPr algn="ctr">
              <a:spcBef>
                <a:spcPct val="50000"/>
              </a:spcBef>
            </a:pPr>
            <a:r>
              <a:rPr lang="fr-FR" sz="700"/>
              <a:t>Fax : 01.40.54.58.88</a:t>
            </a:r>
          </a:p>
        </p:txBody>
      </p:sp>
      <p:sp>
        <p:nvSpPr>
          <p:cNvPr id="1036" name="Text Box 12"/>
          <p:cNvSpPr txBox="1">
            <a:spLocks noChangeArrowheads="1"/>
          </p:cNvSpPr>
          <p:nvPr userDrawn="1"/>
        </p:nvSpPr>
        <p:spPr bwMode="auto">
          <a:xfrm>
            <a:off x="3687763" y="9518650"/>
            <a:ext cx="806450" cy="381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/>
            <a:r>
              <a:rPr lang="fr-FR" sz="800"/>
              <a:t>Référence</a:t>
            </a:r>
          </a:p>
          <a:p>
            <a:pPr algn="ctr"/>
            <a:r>
              <a:rPr lang="fr-FR" sz="800"/>
              <a:t>668200-05-64</a:t>
            </a:r>
          </a:p>
          <a:p>
            <a:pPr algn="ctr"/>
            <a:endParaRPr lang="fr-FR" sz="800"/>
          </a:p>
        </p:txBody>
      </p:sp>
      <p:sp>
        <p:nvSpPr>
          <p:cNvPr id="1037" name="Text Box 13"/>
          <p:cNvSpPr txBox="1">
            <a:spLocks noChangeArrowheads="1"/>
          </p:cNvSpPr>
          <p:nvPr userDrawn="1"/>
        </p:nvSpPr>
        <p:spPr bwMode="auto">
          <a:xfrm>
            <a:off x="4494213" y="9521825"/>
            <a:ext cx="730250" cy="3778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/>
          <a:lstStyle/>
          <a:p>
            <a:pPr algn="ctr"/>
            <a:r>
              <a:rPr lang="fr-FR" sz="800"/>
              <a:t>Dessin n°</a:t>
            </a:r>
          </a:p>
          <a:p>
            <a:pPr algn="ctr"/>
            <a:endParaRPr lang="fr-FR" sz="800"/>
          </a:p>
        </p:txBody>
      </p:sp>
      <p:sp>
        <p:nvSpPr>
          <p:cNvPr id="1038" name="Text Box 14"/>
          <p:cNvSpPr txBox="1">
            <a:spLocks noChangeArrowheads="1"/>
          </p:cNvSpPr>
          <p:nvPr userDrawn="1"/>
        </p:nvSpPr>
        <p:spPr bwMode="auto">
          <a:xfrm>
            <a:off x="5221288" y="9518650"/>
            <a:ext cx="873125" cy="381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/>
          <a:lstStyle/>
          <a:p>
            <a:pPr algn="ctr"/>
            <a:r>
              <a:rPr lang="fr-FR" sz="800"/>
              <a:t>Date</a:t>
            </a:r>
          </a:p>
          <a:p>
            <a:pPr algn="ctr"/>
            <a:endParaRPr lang="fr-FR" sz="800"/>
          </a:p>
        </p:txBody>
      </p:sp>
      <p:sp>
        <p:nvSpPr>
          <p:cNvPr id="1039" name="Text Box 15"/>
          <p:cNvSpPr txBox="1">
            <a:spLocks noChangeArrowheads="1"/>
          </p:cNvSpPr>
          <p:nvPr userDrawn="1"/>
        </p:nvSpPr>
        <p:spPr bwMode="auto">
          <a:xfrm>
            <a:off x="6094413" y="9061450"/>
            <a:ext cx="763587" cy="2238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fr-FR" sz="800"/>
              <a:t>Modifications</a:t>
            </a:r>
          </a:p>
        </p:txBody>
      </p:sp>
      <p:sp>
        <p:nvSpPr>
          <p:cNvPr id="1040" name="Line 16"/>
          <p:cNvSpPr>
            <a:spLocks noChangeShapeType="1"/>
          </p:cNvSpPr>
          <p:nvPr userDrawn="1"/>
        </p:nvSpPr>
        <p:spPr bwMode="auto">
          <a:xfrm>
            <a:off x="6475413" y="951865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1041" name="Line 17"/>
          <p:cNvSpPr>
            <a:spLocks noChangeShapeType="1"/>
          </p:cNvSpPr>
          <p:nvPr userDrawn="1"/>
        </p:nvSpPr>
        <p:spPr bwMode="auto">
          <a:xfrm>
            <a:off x="6094413" y="9671050"/>
            <a:ext cx="762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1042" name="Rectangle 18"/>
          <p:cNvSpPr>
            <a:spLocks noChangeArrowheads="1"/>
          </p:cNvSpPr>
          <p:nvPr userDrawn="1"/>
        </p:nvSpPr>
        <p:spPr bwMode="auto">
          <a:xfrm>
            <a:off x="6094413" y="9290050"/>
            <a:ext cx="762000" cy="228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1043" name="Line 19"/>
          <p:cNvSpPr>
            <a:spLocks noChangeShapeType="1"/>
          </p:cNvSpPr>
          <p:nvPr userDrawn="1"/>
        </p:nvSpPr>
        <p:spPr bwMode="auto">
          <a:xfrm>
            <a:off x="6475413" y="929005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3" name="Text Box 15"/>
          <p:cNvSpPr txBox="1">
            <a:spLocks noChangeArrowheads="1"/>
          </p:cNvSpPr>
          <p:nvPr/>
        </p:nvSpPr>
        <p:spPr bwMode="auto">
          <a:xfrm>
            <a:off x="4670425" y="9691688"/>
            <a:ext cx="434975" cy="21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fr-FR" sz="800" dirty="0"/>
              <a:t>102 N</a:t>
            </a:r>
          </a:p>
        </p:txBody>
      </p:sp>
      <p:sp>
        <p:nvSpPr>
          <p:cNvPr id="2064" name="Text Box 16"/>
          <p:cNvSpPr txBox="1">
            <a:spLocks noChangeArrowheads="1"/>
          </p:cNvSpPr>
          <p:nvPr/>
        </p:nvSpPr>
        <p:spPr bwMode="auto">
          <a:xfrm>
            <a:off x="3733800" y="9144000"/>
            <a:ext cx="2392001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fr-FR" sz="1000" dirty="0"/>
              <a:t>Colonne montante </a:t>
            </a:r>
            <a:r>
              <a:rPr lang="fr-FR" sz="1000" dirty="0" smtClean="0"/>
              <a:t>PN Chariots </a:t>
            </a:r>
            <a:r>
              <a:rPr lang="fr-FR" sz="1000" dirty="0"/>
              <a:t>chauffants </a:t>
            </a:r>
            <a:endParaRPr lang="fr-FR" sz="1000" dirty="0" smtClean="0"/>
          </a:p>
          <a:p>
            <a:r>
              <a:rPr lang="fr-FR" sz="1000" dirty="0" smtClean="0"/>
              <a:t>1er</a:t>
            </a:r>
            <a:r>
              <a:rPr lang="fr-FR" sz="1000" dirty="0"/>
              <a:t>, 2ème et 3ème </a:t>
            </a:r>
            <a:r>
              <a:rPr lang="fr-FR" sz="1000" dirty="0" smtClean="0"/>
              <a:t>étage, T3-11</a:t>
            </a:r>
            <a:endParaRPr lang="fr-FR" sz="1000" dirty="0"/>
          </a:p>
        </p:txBody>
      </p:sp>
      <p:sp>
        <p:nvSpPr>
          <p:cNvPr id="2065" name="AutoShape 17"/>
          <p:cNvSpPr>
            <a:spLocks noChangeArrowheads="1"/>
          </p:cNvSpPr>
          <p:nvPr/>
        </p:nvSpPr>
        <p:spPr bwMode="auto">
          <a:xfrm>
            <a:off x="2286000" y="7086600"/>
            <a:ext cx="1676400" cy="685800"/>
          </a:xfrm>
          <a:prstGeom prst="flowChartProcess">
            <a:avLst/>
          </a:prstGeom>
          <a:solidFill>
            <a:srgbClr val="FFC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fr-FR" sz="1200" dirty="0"/>
              <a:t>TGBT </a:t>
            </a:r>
            <a:r>
              <a:rPr lang="fr-FR" sz="1200" dirty="0" smtClean="0"/>
              <a:t>PN-N</a:t>
            </a:r>
          </a:p>
          <a:p>
            <a:pPr algn="ctr"/>
            <a:r>
              <a:rPr lang="fr-FR" sz="1200" dirty="0" smtClean="0"/>
              <a:t>T3-11</a:t>
            </a:r>
            <a:endParaRPr lang="fr-FR" sz="1200" dirty="0"/>
          </a:p>
        </p:txBody>
      </p:sp>
      <p:sp>
        <p:nvSpPr>
          <p:cNvPr id="2066" name="AutoShape 18"/>
          <p:cNvSpPr>
            <a:spLocks noChangeArrowheads="1"/>
          </p:cNvSpPr>
          <p:nvPr/>
        </p:nvSpPr>
        <p:spPr bwMode="auto">
          <a:xfrm>
            <a:off x="2413000" y="6019800"/>
            <a:ext cx="1447800" cy="609600"/>
          </a:xfrm>
          <a:prstGeom prst="flowChartProcess">
            <a:avLst/>
          </a:prstGeom>
          <a:solidFill>
            <a:srgbClr val="66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fr-FR" sz="1200" dirty="0" smtClean="0"/>
              <a:t>TPN1-20-10C</a:t>
            </a:r>
            <a:endParaRPr lang="fr-FR" sz="1200" dirty="0"/>
          </a:p>
        </p:txBody>
      </p:sp>
      <p:sp>
        <p:nvSpPr>
          <p:cNvPr id="2067" name="AutoShape 19"/>
          <p:cNvSpPr>
            <a:spLocks noChangeArrowheads="1"/>
          </p:cNvSpPr>
          <p:nvPr/>
        </p:nvSpPr>
        <p:spPr bwMode="auto">
          <a:xfrm>
            <a:off x="3657600" y="4572000"/>
            <a:ext cx="1066800" cy="762000"/>
          </a:xfrm>
          <a:prstGeom prst="flowChartProcess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fr-FR" sz="1200"/>
              <a:t>Boîte local</a:t>
            </a:r>
          </a:p>
          <a:p>
            <a:pPr algn="ctr"/>
            <a:r>
              <a:rPr lang="fr-FR" sz="1200"/>
              <a:t>PN1.01.038</a:t>
            </a:r>
          </a:p>
        </p:txBody>
      </p:sp>
      <p:sp>
        <p:nvSpPr>
          <p:cNvPr id="2068" name="AutoShape 20"/>
          <p:cNvSpPr>
            <a:spLocks noChangeArrowheads="1"/>
          </p:cNvSpPr>
          <p:nvPr/>
        </p:nvSpPr>
        <p:spPr bwMode="auto">
          <a:xfrm>
            <a:off x="5105400" y="4572000"/>
            <a:ext cx="1066800" cy="762000"/>
          </a:xfrm>
          <a:prstGeom prst="flowChartProcess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fr-FR" sz="1200"/>
              <a:t>TPN3.01.034</a:t>
            </a:r>
          </a:p>
        </p:txBody>
      </p:sp>
      <p:sp>
        <p:nvSpPr>
          <p:cNvPr id="2069" name="AutoShape 21"/>
          <p:cNvSpPr>
            <a:spLocks noChangeArrowheads="1"/>
          </p:cNvSpPr>
          <p:nvPr/>
        </p:nvSpPr>
        <p:spPr bwMode="auto">
          <a:xfrm>
            <a:off x="3657600" y="2667000"/>
            <a:ext cx="1066800" cy="762000"/>
          </a:xfrm>
          <a:prstGeom prst="flowChartProcess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fr-FR" sz="1200"/>
              <a:t>Boîte local</a:t>
            </a:r>
          </a:p>
          <a:p>
            <a:pPr algn="ctr"/>
            <a:r>
              <a:rPr lang="fr-FR" sz="1200"/>
              <a:t>PN1.02.038</a:t>
            </a:r>
          </a:p>
        </p:txBody>
      </p:sp>
      <p:sp>
        <p:nvSpPr>
          <p:cNvPr id="2070" name="AutoShape 22"/>
          <p:cNvSpPr>
            <a:spLocks noChangeArrowheads="1"/>
          </p:cNvSpPr>
          <p:nvPr/>
        </p:nvSpPr>
        <p:spPr bwMode="auto">
          <a:xfrm>
            <a:off x="5105400" y="2667000"/>
            <a:ext cx="1066800" cy="762000"/>
          </a:xfrm>
          <a:prstGeom prst="flowChartProcess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fr-FR" sz="1200"/>
              <a:t>TPN3.02.034</a:t>
            </a:r>
          </a:p>
        </p:txBody>
      </p:sp>
      <p:sp>
        <p:nvSpPr>
          <p:cNvPr id="2071" name="AutoShape 23"/>
          <p:cNvSpPr>
            <a:spLocks noChangeArrowheads="1"/>
          </p:cNvSpPr>
          <p:nvPr/>
        </p:nvSpPr>
        <p:spPr bwMode="auto">
          <a:xfrm>
            <a:off x="3657600" y="762000"/>
            <a:ext cx="1066800" cy="762000"/>
          </a:xfrm>
          <a:prstGeom prst="flowChartProcess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fr-FR" sz="1200"/>
              <a:t>Boîte local</a:t>
            </a:r>
          </a:p>
          <a:p>
            <a:pPr algn="ctr"/>
            <a:r>
              <a:rPr lang="fr-FR" sz="1200"/>
              <a:t>PN1.03.038</a:t>
            </a:r>
          </a:p>
        </p:txBody>
      </p:sp>
      <p:sp>
        <p:nvSpPr>
          <p:cNvPr id="2072" name="AutoShape 24"/>
          <p:cNvSpPr>
            <a:spLocks noChangeArrowheads="1"/>
          </p:cNvSpPr>
          <p:nvPr/>
        </p:nvSpPr>
        <p:spPr bwMode="auto">
          <a:xfrm>
            <a:off x="5105400" y="762000"/>
            <a:ext cx="1066800" cy="762000"/>
          </a:xfrm>
          <a:prstGeom prst="flowChartProcess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fr-FR" sz="1200"/>
              <a:t>TPN3.03.034</a:t>
            </a:r>
          </a:p>
        </p:txBody>
      </p:sp>
      <p:sp>
        <p:nvSpPr>
          <p:cNvPr id="2073" name="Line 25"/>
          <p:cNvSpPr>
            <a:spLocks noChangeShapeType="1"/>
          </p:cNvSpPr>
          <p:nvPr/>
        </p:nvSpPr>
        <p:spPr bwMode="auto">
          <a:xfrm flipV="1">
            <a:off x="3048000" y="6629400"/>
            <a:ext cx="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2074" name="Line 26"/>
          <p:cNvSpPr>
            <a:spLocks noChangeShapeType="1"/>
          </p:cNvSpPr>
          <p:nvPr/>
        </p:nvSpPr>
        <p:spPr bwMode="auto">
          <a:xfrm flipV="1">
            <a:off x="3048000" y="1143000"/>
            <a:ext cx="0" cy="4876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2075" name="Line 27"/>
          <p:cNvSpPr>
            <a:spLocks noChangeShapeType="1"/>
          </p:cNvSpPr>
          <p:nvPr/>
        </p:nvSpPr>
        <p:spPr bwMode="auto">
          <a:xfrm>
            <a:off x="3048000" y="1143000"/>
            <a:ext cx="609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2076" name="Line 28"/>
          <p:cNvSpPr>
            <a:spLocks noChangeShapeType="1"/>
          </p:cNvSpPr>
          <p:nvPr/>
        </p:nvSpPr>
        <p:spPr bwMode="auto">
          <a:xfrm>
            <a:off x="3048000" y="3048000"/>
            <a:ext cx="609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2077" name="Line 29"/>
          <p:cNvSpPr>
            <a:spLocks noChangeShapeType="1"/>
          </p:cNvSpPr>
          <p:nvPr/>
        </p:nvSpPr>
        <p:spPr bwMode="auto">
          <a:xfrm>
            <a:off x="3048000" y="4953000"/>
            <a:ext cx="609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2078" name="Line 30"/>
          <p:cNvSpPr>
            <a:spLocks noChangeShapeType="1"/>
          </p:cNvSpPr>
          <p:nvPr/>
        </p:nvSpPr>
        <p:spPr bwMode="auto">
          <a:xfrm>
            <a:off x="4724400" y="4953000"/>
            <a:ext cx="381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2079" name="Line 31"/>
          <p:cNvSpPr>
            <a:spLocks noChangeShapeType="1"/>
          </p:cNvSpPr>
          <p:nvPr/>
        </p:nvSpPr>
        <p:spPr bwMode="auto">
          <a:xfrm>
            <a:off x="4724400" y="3048000"/>
            <a:ext cx="381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2080" name="Line 32"/>
          <p:cNvSpPr>
            <a:spLocks noChangeShapeType="1"/>
          </p:cNvSpPr>
          <p:nvPr/>
        </p:nvSpPr>
        <p:spPr bwMode="auto">
          <a:xfrm>
            <a:off x="4724400" y="1143000"/>
            <a:ext cx="381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2081" name="Text Box 33"/>
          <p:cNvSpPr txBox="1">
            <a:spLocks noChangeArrowheads="1"/>
          </p:cNvSpPr>
          <p:nvPr/>
        </p:nvSpPr>
        <p:spPr bwMode="auto">
          <a:xfrm>
            <a:off x="2532063" y="1071563"/>
            <a:ext cx="515937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fr-FR" sz="1200"/>
              <a:t>3ème</a:t>
            </a:r>
          </a:p>
        </p:txBody>
      </p:sp>
      <p:sp>
        <p:nvSpPr>
          <p:cNvPr id="2082" name="Text Box 34"/>
          <p:cNvSpPr txBox="1">
            <a:spLocks noChangeArrowheads="1"/>
          </p:cNvSpPr>
          <p:nvPr/>
        </p:nvSpPr>
        <p:spPr bwMode="auto">
          <a:xfrm>
            <a:off x="2514600" y="2887663"/>
            <a:ext cx="515938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fr-FR" sz="1200"/>
              <a:t>2ème</a:t>
            </a:r>
          </a:p>
        </p:txBody>
      </p:sp>
      <p:sp>
        <p:nvSpPr>
          <p:cNvPr id="2083" name="Text Box 35"/>
          <p:cNvSpPr txBox="1">
            <a:spLocks noChangeArrowheads="1"/>
          </p:cNvSpPr>
          <p:nvPr/>
        </p:nvSpPr>
        <p:spPr bwMode="auto">
          <a:xfrm>
            <a:off x="2668588" y="4830763"/>
            <a:ext cx="379412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fr-FR" sz="1200"/>
              <a:t>1er</a:t>
            </a:r>
          </a:p>
        </p:txBody>
      </p:sp>
      <p:sp>
        <p:nvSpPr>
          <p:cNvPr id="23" name="Text Box 15"/>
          <p:cNvSpPr txBox="1">
            <a:spLocks noChangeArrowheads="1"/>
          </p:cNvSpPr>
          <p:nvPr/>
        </p:nvSpPr>
        <p:spPr bwMode="auto">
          <a:xfrm>
            <a:off x="5348025" y="9667910"/>
            <a:ext cx="652743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fr-FR" sz="800" dirty="0" smtClean="0"/>
              <a:t>19/12/2011</a:t>
            </a:r>
            <a:endParaRPr lang="fr-FR" sz="800" dirty="0"/>
          </a:p>
        </p:txBody>
      </p:sp>
      <p:sp>
        <p:nvSpPr>
          <p:cNvPr id="24" name="Text Box 15"/>
          <p:cNvSpPr txBox="1">
            <a:spLocks noChangeArrowheads="1"/>
          </p:cNvSpPr>
          <p:nvPr/>
        </p:nvSpPr>
        <p:spPr bwMode="auto">
          <a:xfrm>
            <a:off x="5637231" y="8982000"/>
            <a:ext cx="423514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fr-FR" sz="800" dirty="0" smtClean="0"/>
              <a:t>PN-N</a:t>
            </a:r>
            <a:endParaRPr lang="fr-FR" sz="8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ynoptique CHRO PORTRAIT">
  <a:themeElements>
    <a:clrScheme name="synoptique CHRO PORTRAIT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synoptique CHRO PORTRAIT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ynoptique CHRO PORTRAIT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ynoptique CHRO PORTRAIT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ynoptique CHRO PORTRAIT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ynoptique CHRO PORTRAIT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ynoptique CHRO PORTRAIT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ynoptique CHRO PORTRAIT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ynoptique CHRO PORTRAIT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H:\bellenfantc\Documentation\MAQUETTES\synoptique CHRO PORTRAIT.pot</Template>
  <TotalTime>10</TotalTime>
  <Words>36</Words>
  <Application>Microsoft Office PowerPoint</Application>
  <PresentationFormat>Format A4 (210 x 297 mm)</PresentationFormat>
  <Paragraphs>20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2" baseType="lpstr">
      <vt:lpstr>synoptique CHRO PORTRAIT</vt:lpstr>
      <vt:lpstr>Diapositive 1</vt:lpstr>
    </vt:vector>
  </TitlesOfParts>
  <Company>Apave Parisienne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Bellenfant C.</dc:creator>
  <cp:lastModifiedBy>delhommet</cp:lastModifiedBy>
  <cp:revision>7</cp:revision>
  <dcterms:created xsi:type="dcterms:W3CDTF">2011-03-08T08:28:06Z</dcterms:created>
  <dcterms:modified xsi:type="dcterms:W3CDTF">2011-12-19T11:10:34Z</dcterms:modified>
</cp:coreProperties>
</file>